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7" r:id="rId4"/>
    <p:sldId id="268" r:id="rId5"/>
    <p:sldId id="258" r:id="rId6"/>
    <p:sldId id="259" r:id="rId7"/>
    <p:sldId id="260" r:id="rId8"/>
    <p:sldId id="263" r:id="rId9"/>
    <p:sldId id="269" r:id="rId10"/>
    <p:sldId id="265" r:id="rId11"/>
    <p:sldId id="270" r:id="rId12"/>
    <p:sldId id="261" r:id="rId13"/>
    <p:sldId id="26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8C65-E7A7-44D4-8B69-DAAA74120862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FD486-330E-4281-AB0F-5FB0A0939E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50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</a:t>
            </a:r>
            <a:r>
              <a:rPr lang="en-GB" baseline="0" dirty="0"/>
              <a:t> </a:t>
            </a:r>
            <a:r>
              <a:rPr lang="en-GB" baseline="0" dirty="0" err="1"/>
              <a:t>wikimedia</a:t>
            </a:r>
            <a:r>
              <a:rPr lang="en-GB" baseline="0" dirty="0"/>
              <a:t> commons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F36CB-8156-4EDB-B1D0-573F8A835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</a:t>
            </a:r>
            <a:r>
              <a:rPr lang="en-GB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F36CB-8156-4EDB-B1D0-573F8A835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6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</a:t>
            </a:r>
            <a:r>
              <a:rPr lang="en-GB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36CB-8156-4EDB-B1D0-573F8A835B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</a:t>
            </a:r>
            <a:r>
              <a:rPr lang="en-GB" baseline="0" dirty="0"/>
              <a:t> </a:t>
            </a:r>
            <a:r>
              <a:rPr lang="en-GB" baseline="0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36CB-8156-4EDB-B1D0-573F8A835B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5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3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6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2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6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2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9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4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21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8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4882-A641-4B98-A4AB-A742CF55F20B}" type="datetimeFigureOut">
              <a:rPr lang="nl-NL" smtClean="0"/>
              <a:t>6-6-2018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9B7C-7E50-4395-B87E-5E0A4C74BEF8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6" y="1371600"/>
            <a:ext cx="10152018" cy="513247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75657" y="468086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Verzamelen verpakken en verzenden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/>
              <a:t>Producten versturen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3407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 producten worden bij </a:t>
            </a:r>
            <a:r>
              <a:rPr lang="en-GB" dirty="0"/>
              <a:t>deur van het magazijn </a:t>
            </a:r>
            <a:r>
              <a:rPr lang="en-GB" dirty="0" smtClean="0"/>
              <a:t>neergezet.</a:t>
            </a:r>
          </a:p>
          <a:p>
            <a:pPr marL="0" indent="0">
              <a:buNone/>
            </a:pPr>
            <a:r>
              <a:rPr lang="en-GB" dirty="0" smtClean="0"/>
              <a:t>De vrachtwagen haalt ze op en brengt ze naar </a:t>
            </a:r>
            <a:r>
              <a:rPr lang="en-GB" dirty="0"/>
              <a:t>de </a:t>
            </a:r>
            <a:r>
              <a:rPr lang="en-GB" dirty="0" smtClean="0"/>
              <a:t>klant. 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802" y="3429000"/>
            <a:ext cx="49244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74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8829" y="729343"/>
            <a:ext cx="500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</a:t>
            </a:r>
            <a:r>
              <a:rPr lang="nl-NL" sz="2400" dirty="0" smtClean="0"/>
              <a:t>rack en </a:t>
            </a:r>
            <a:r>
              <a:rPr lang="nl-NL" sz="2400" dirty="0" err="1" smtClean="0"/>
              <a:t>trace</a:t>
            </a:r>
            <a:r>
              <a:rPr lang="nl-NL" sz="2400" dirty="0" smtClean="0"/>
              <a:t>:  een pakket volgen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6" y="1676400"/>
            <a:ext cx="8828314" cy="27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87085"/>
            <a:ext cx="11168743" cy="68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Magazijn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ijdelijk bewaren producten, </a:t>
            </a:r>
            <a:r>
              <a:rPr lang="en-GB" dirty="0"/>
              <a:t>totdat ze naar de klant gaan</a:t>
            </a:r>
          </a:p>
        </p:txBody>
      </p:sp>
      <p:pic>
        <p:nvPicPr>
          <p:cNvPr id="3074" name="Picture 2" descr="Afbeeldingsresultaat voor inven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3" y="2834933"/>
            <a:ext cx="5364089" cy="402306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847528" y="3284985"/>
            <a:ext cx="33843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Arial" pitchFamily="34" charset="0"/>
              <a:buChar char="•"/>
            </a:pPr>
            <a:r>
              <a:rPr lang="en-GB" sz="3200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en-GB" sz="3200" dirty="0" err="1" smtClean="0">
                <a:solidFill>
                  <a:prstClr val="black"/>
                </a:solidFill>
                <a:latin typeface="Calibri"/>
              </a:rPr>
              <a:t>lle</a:t>
            </a: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producten samen </a:t>
            </a: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= voorraad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514350" indent="-514350" defTabSz="457200">
              <a:buFont typeface="Arial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514350" indent="-514350" defTabSz="457200">
              <a:buFont typeface="Arial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voorraad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ligt vaak in rekken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0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8768" y="274638"/>
            <a:ext cx="8229600" cy="1143000"/>
          </a:xfrm>
        </p:spPr>
        <p:txBody>
          <a:bodyPr/>
          <a:lstStyle/>
          <a:p>
            <a:r>
              <a:rPr lang="en-GB" dirty="0"/>
              <a:t>Activiteiten in een magazijn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Ontvangst van producten</a:t>
            </a:r>
          </a:p>
          <a:p>
            <a:endParaRPr lang="en-GB" dirty="0"/>
          </a:p>
          <a:p>
            <a:r>
              <a:rPr lang="en-GB" dirty="0"/>
              <a:t>Opslag</a:t>
            </a:r>
          </a:p>
          <a:p>
            <a:endParaRPr lang="en-GB" dirty="0"/>
          </a:p>
          <a:p>
            <a:r>
              <a:rPr lang="en-GB" dirty="0"/>
              <a:t>Goederen verzamelen en versturen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57193"/>
            <a:ext cx="9010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4"/>
          <a:stretch>
            <a:fillRect/>
          </a:stretch>
        </p:blipFill>
        <p:spPr>
          <a:xfrm>
            <a:off x="7616795" y="1874001"/>
            <a:ext cx="3442335" cy="25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-1984" b="46591"/>
          <a:stretch/>
        </p:blipFill>
        <p:spPr bwMode="auto">
          <a:xfrm>
            <a:off x="4321628" y="1077687"/>
            <a:ext cx="7870372" cy="4942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3143" y="664029"/>
            <a:ext cx="32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Voorraad systeem</a:t>
            </a:r>
          </a:p>
          <a:p>
            <a:endParaRPr lang="nl-NL" sz="2400" dirty="0"/>
          </a:p>
          <a:p>
            <a:r>
              <a:rPr lang="nl-NL" sz="2400" dirty="0" smtClean="0"/>
              <a:t>ordernummer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67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89314" y="1088571"/>
            <a:ext cx="846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EAN code = Europees Artikel Nummer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90" y="2769734"/>
            <a:ext cx="4291280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omverpakking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45029" y="4060371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besteleenheid</a:t>
            </a:r>
            <a:endParaRPr lang="nl-NL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4" y="230868"/>
            <a:ext cx="6667500" cy="2857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4" y="4000500"/>
            <a:ext cx="6667500" cy="28575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0" y="1023257"/>
            <a:ext cx="3695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98223" y="60849"/>
            <a:ext cx="54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</a:t>
            </a:r>
            <a:r>
              <a:rPr lang="nl-NL" sz="2400" dirty="0" smtClean="0"/>
              <a:t>inimale en maximale voorraad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29" y="757234"/>
            <a:ext cx="8660946" cy="56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0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9108504" cy="1143000"/>
          </a:xfrm>
        </p:spPr>
        <p:txBody>
          <a:bodyPr>
            <a:normAutofit/>
          </a:bodyPr>
          <a:lstStyle/>
          <a:p>
            <a:r>
              <a:rPr lang="en-GB" dirty="0"/>
              <a:t>Producten verzamelen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59496" y="11117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/>
              <a:t>computer maakt </a:t>
            </a:r>
            <a:r>
              <a:rPr lang="en-GB" dirty="0" smtClean="0"/>
              <a:t>een </a:t>
            </a:r>
            <a:r>
              <a:rPr lang="en-GB" dirty="0"/>
              <a:t>‘paklijst’, </a:t>
            </a:r>
            <a:r>
              <a:rPr lang="en-GB" dirty="0" smtClean="0"/>
              <a:t>van de producten die de klant heeft besteld. 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375" y="2434807"/>
            <a:ext cx="5001403" cy="33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2434807"/>
            <a:ext cx="5260439" cy="35096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693665" y="5944506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orderpikker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9930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941961"/>
            <a:ext cx="7941547" cy="549149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1886" y="674914"/>
            <a:ext cx="2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controle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16022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119</Words>
  <Application>Microsoft Office PowerPoint</Application>
  <PresentationFormat>Breedbeeld</PresentationFormat>
  <Paragraphs>34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Aangepast ontwerp</vt:lpstr>
      <vt:lpstr>PowerPoint-presentatie</vt:lpstr>
      <vt:lpstr>Magazijn</vt:lpstr>
      <vt:lpstr>Activiteiten in een magazijn</vt:lpstr>
      <vt:lpstr>PowerPoint-presentatie</vt:lpstr>
      <vt:lpstr>PowerPoint-presentatie</vt:lpstr>
      <vt:lpstr>PowerPoint-presentatie</vt:lpstr>
      <vt:lpstr>PowerPoint-presentatie</vt:lpstr>
      <vt:lpstr>Producten verzamelen</vt:lpstr>
      <vt:lpstr>PowerPoint-presentatie</vt:lpstr>
      <vt:lpstr>Producten versturen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12</cp:revision>
  <dcterms:created xsi:type="dcterms:W3CDTF">2017-06-07T08:15:16Z</dcterms:created>
  <dcterms:modified xsi:type="dcterms:W3CDTF">2018-06-06T08:19:19Z</dcterms:modified>
</cp:coreProperties>
</file>